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32" r:id="rId6"/>
    <p:sldId id="535" r:id="rId7"/>
    <p:sldId id="554" r:id="rId8"/>
    <p:sldId id="555" r:id="rId9"/>
    <p:sldId id="556" r:id="rId10"/>
    <p:sldId id="511" r:id="rId11"/>
    <p:sldId id="548" r:id="rId12"/>
    <p:sldId id="513" r:id="rId13"/>
    <p:sldId id="557" r:id="rId14"/>
    <p:sldId id="558" r:id="rId15"/>
    <p:sldId id="559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2" y="-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3595CD2B-9F4E-43FB-9F6C-F250358C293A}"/>
    <pc:docChg chg="undo custSel addSld delSld modSld sldOrd">
      <pc:chgData name="Siniša Vuksan" userId="3af124f9-b8e7-46e3-9422-21ae1d17ac0b" providerId="ADAL" clId="{3595CD2B-9F4E-43FB-9F6C-F250358C293A}" dt="2021-10-14T15:27:54.746" v="2855" actId="2696"/>
      <pc:docMkLst>
        <pc:docMk/>
      </pc:docMkLst>
      <pc:sldChg chg="modSp">
        <pc:chgData name="Siniša Vuksan" userId="3af124f9-b8e7-46e3-9422-21ae1d17ac0b" providerId="ADAL" clId="{3595CD2B-9F4E-43FB-9F6C-F250358C293A}" dt="2021-10-12T06:34:38.850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595CD2B-9F4E-43FB-9F6C-F250358C293A}" dt="2021-10-12T06:34:38.850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3595CD2B-9F4E-43FB-9F6C-F250358C293A}" dt="2021-10-14T14:53:28.948" v="1548"/>
        <pc:sldMkLst>
          <pc:docMk/>
          <pc:sldMk cId="1534151175" sldId="511"/>
        </pc:sldMkLst>
        <pc:spChg chg="mod">
          <ac:chgData name="Siniša Vuksan" userId="3af124f9-b8e7-46e3-9422-21ae1d17ac0b" providerId="ADAL" clId="{3595CD2B-9F4E-43FB-9F6C-F250358C293A}" dt="2021-10-14T14:49:54.064" v="1445" actId="14100"/>
          <ac:spMkLst>
            <pc:docMk/>
            <pc:sldMk cId="1534151175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8:35:59.647" v="1399" actId="20577"/>
          <ac:spMkLst>
            <pc:docMk/>
            <pc:sldMk cId="1534151175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3595CD2B-9F4E-43FB-9F6C-F250358C293A}" dt="2021-10-12T08:32:57.255" v="1393" actId="20577"/>
          <ac:spMkLst>
            <pc:docMk/>
            <pc:sldMk cId="1534151175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595CD2B-9F4E-43FB-9F6C-F250358C293A}" dt="2021-10-12T08:31:31.811" v="1285" actId="20577"/>
          <ac:spMkLst>
            <pc:docMk/>
            <pc:sldMk cId="1534151175" sldId="511"/>
            <ac:spMk id="9" creationId="{188D7D51-9D4C-40C4-848F-2F1A7CB953E2}"/>
          </ac:spMkLst>
        </pc:spChg>
        <pc:spChg chg="add mod">
          <ac:chgData name="Siniša Vuksan" userId="3af124f9-b8e7-46e3-9422-21ae1d17ac0b" providerId="ADAL" clId="{3595CD2B-9F4E-43FB-9F6C-F250358C293A}" dt="2021-10-14T14:51:41.918" v="1509" actId="1036"/>
          <ac:spMkLst>
            <pc:docMk/>
            <pc:sldMk cId="1534151175" sldId="511"/>
            <ac:spMk id="11" creationId="{F7724F51-7C40-46CF-8749-A459F0F74B4E}"/>
          </ac:spMkLst>
        </pc:spChg>
        <pc:spChg chg="add mod">
          <ac:chgData name="Siniša Vuksan" userId="3af124f9-b8e7-46e3-9422-21ae1d17ac0b" providerId="ADAL" clId="{3595CD2B-9F4E-43FB-9F6C-F250358C293A}" dt="2021-10-14T14:51:33.025" v="1507" actId="1035"/>
          <ac:spMkLst>
            <pc:docMk/>
            <pc:sldMk cId="1534151175" sldId="511"/>
            <ac:spMk id="12" creationId="{AB610E15-9D28-439B-8BDB-4872A3B77C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2" creationId="{D536E5BF-4685-41CB-8968-0D6AE9B7B34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3" creationId="{682FD79D-E4E5-4D5C-B90B-5B7FBA58FE8D}"/>
          </ac:spMkLst>
        </pc:spChg>
        <pc:spChg chg="add mod">
          <ac:chgData name="Siniša Vuksan" userId="3af124f9-b8e7-46e3-9422-21ae1d17ac0b" providerId="ADAL" clId="{3595CD2B-9F4E-43FB-9F6C-F250358C293A}" dt="2021-10-14T14:52:31.117" v="1527" actId="1036"/>
          <ac:spMkLst>
            <pc:docMk/>
            <pc:sldMk cId="1534151175" sldId="511"/>
            <ac:spMk id="13" creationId="{8372B322-5627-43C4-8A28-1EBD45672955}"/>
          </ac:spMkLst>
        </pc:spChg>
        <pc:spChg chg="add mod">
          <ac:chgData name="Siniša Vuksan" userId="3af124f9-b8e7-46e3-9422-21ae1d17ac0b" providerId="ADAL" clId="{3595CD2B-9F4E-43FB-9F6C-F250358C293A}" dt="2021-10-14T14:52:57.359" v="1537" actId="1036"/>
          <ac:spMkLst>
            <pc:docMk/>
            <pc:sldMk cId="1534151175" sldId="511"/>
            <ac:spMk id="14" creationId="{CAFA2706-5A55-4E1B-AA10-F2E5F7A4EAFC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4" creationId="{EB8B8CBF-62BF-4DA2-AF61-8BC836C76A58}"/>
          </ac:spMkLst>
        </pc:spChg>
        <pc:spChg chg="add mod">
          <ac:chgData name="Siniša Vuksan" userId="3af124f9-b8e7-46e3-9422-21ae1d17ac0b" providerId="ADAL" clId="{3595CD2B-9F4E-43FB-9F6C-F250358C293A}" dt="2021-10-14T14:53:14.686" v="1547" actId="1035"/>
          <ac:spMkLst>
            <pc:docMk/>
            <pc:sldMk cId="1534151175" sldId="511"/>
            <ac:spMk id="15" creationId="{79C396F3-6329-4F40-A988-C5AEF187B22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5" creationId="{B6C52671-B919-449F-8FA6-ABF67698C094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6" creationId="{46F3CBE1-F7FD-4BFE-A3A5-61FF75301873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7" creationId="{53695CAE-E785-42CD-9C97-1EEEBE1559DD}"/>
          </ac:spMkLst>
        </pc:spChg>
        <pc:spChg chg="del">
          <ac:chgData name="Siniša Vuksan" userId="3af124f9-b8e7-46e3-9422-21ae1d17ac0b" providerId="ADAL" clId="{3595CD2B-9F4E-43FB-9F6C-F250358C293A}" dt="2021-10-12T08:36:27.398" v="1440" actId="478"/>
          <ac:spMkLst>
            <pc:docMk/>
            <pc:sldMk cId="1534151175" sldId="511"/>
            <ac:spMk id="18" creationId="{8A8A4743-21AE-4005-B128-A2E4E5E6C4B7}"/>
          </ac:spMkLst>
        </pc:spChg>
        <pc:spChg chg="del">
          <ac:chgData name="Siniša Vuksan" userId="3af124f9-b8e7-46e3-9422-21ae1d17ac0b" providerId="ADAL" clId="{3595CD2B-9F4E-43FB-9F6C-F250358C293A}" dt="2021-10-12T08:36:24.552" v="1439" actId="478"/>
          <ac:spMkLst>
            <pc:docMk/>
            <pc:sldMk cId="1534151175" sldId="511"/>
            <ac:spMk id="19" creationId="{F7FB99BD-BE09-4861-AB9E-7216377C2E81}"/>
          </ac:spMkLst>
        </pc:spChg>
        <pc:picChg chg="mod">
          <ac:chgData name="Siniša Vuksan" userId="3af124f9-b8e7-46e3-9422-21ae1d17ac0b" providerId="ADAL" clId="{3595CD2B-9F4E-43FB-9F6C-F250358C293A}" dt="2021-10-14T14:50:02.122" v="1499" actId="1035"/>
          <ac:picMkLst>
            <pc:docMk/>
            <pc:sldMk cId="1534151175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2T08:33:15.182" v="1395" actId="14826"/>
          <ac:picMkLst>
            <pc:docMk/>
            <pc:sldMk cId="1534151175" sldId="511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3595CD2B-9F4E-43FB-9F6C-F250358C293A}" dt="2021-10-14T15:07:21.389" v="2084" actId="1035"/>
        <pc:sldMkLst>
          <pc:docMk/>
          <pc:sldMk cId="41832759" sldId="513"/>
        </pc:sldMkLst>
        <pc:spChg chg="mod">
          <ac:chgData name="Siniša Vuksan" userId="3af124f9-b8e7-46e3-9422-21ae1d17ac0b" providerId="ADAL" clId="{3595CD2B-9F4E-43FB-9F6C-F250358C293A}" dt="2021-10-14T15:06:36.828" v="2021" actId="20577"/>
          <ac:spMkLst>
            <pc:docMk/>
            <pc:sldMk cId="41832759" sldId="513"/>
            <ac:spMk id="6" creationId="{010AB125-9086-4261-98B4-FC5A0801347C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7" creationId="{CBBFA5FC-C68E-475B-9B79-60A337A15EFF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9" creationId="{C34E8CBE-C418-423D-AAC1-483A5D287D6C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0" creationId="{9308C14D-DFB9-4F6C-A987-BECFFA640C96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1" creationId="{2F54FA34-A1FF-4053-9605-72DFC388BD49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2" creationId="{5A32E510-6AA4-4C01-B525-D5754277FC2A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3" creationId="{06C0FE8E-6712-4F35-B81E-A031FB19E4F8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4" creationId="{124EE3E2-7C5C-425D-8058-75B5C048C258}"/>
          </ac:spMkLst>
        </pc:spChg>
        <pc:spChg chg="del">
          <ac:chgData name="Siniša Vuksan" userId="3af124f9-b8e7-46e3-9422-21ae1d17ac0b" providerId="ADAL" clId="{3595CD2B-9F4E-43FB-9F6C-F250358C293A}" dt="2021-10-14T15:02:39.838" v="1903" actId="478"/>
          <ac:spMkLst>
            <pc:docMk/>
            <pc:sldMk cId="41832759" sldId="513"/>
            <ac:spMk id="15" creationId="{C5CEF9EC-D1D4-4890-9D9F-C916E33E7780}"/>
          </ac:spMkLst>
        </pc:spChg>
        <pc:spChg chg="add mod">
          <ac:chgData name="Siniša Vuksan" userId="3af124f9-b8e7-46e3-9422-21ae1d17ac0b" providerId="ADAL" clId="{3595CD2B-9F4E-43FB-9F6C-F250358C293A}" dt="2021-10-14T15:07:21.389" v="2084" actId="1035"/>
          <ac:spMkLst>
            <pc:docMk/>
            <pc:sldMk cId="41832759" sldId="513"/>
            <ac:spMk id="16" creationId="{B961BC00-ABFE-40E2-A0D7-66CD49C6E472}"/>
          </ac:spMkLst>
        </pc:spChg>
        <pc:picChg chg="mod">
          <ac:chgData name="Siniša Vuksan" userId="3af124f9-b8e7-46e3-9422-21ae1d17ac0b" providerId="ADAL" clId="{3595CD2B-9F4E-43FB-9F6C-F250358C293A}" dt="2021-10-14T15:06:44.848" v="2059" actId="1035"/>
          <ac:picMkLst>
            <pc:docMk/>
            <pc:sldMk cId="41832759" sldId="513"/>
            <ac:picMk id="2" creationId="{B69E1C10-ACFD-49C4-B019-6B92ED78F85E}"/>
          </ac:picMkLst>
        </pc:picChg>
        <pc:picChg chg="mod">
          <ac:chgData name="Siniša Vuksan" userId="3af124f9-b8e7-46e3-9422-21ae1d17ac0b" providerId="ADAL" clId="{3595CD2B-9F4E-43FB-9F6C-F250358C293A}" dt="2021-10-14T15:01:49.813" v="1851" actId="14826"/>
          <ac:picMkLst>
            <pc:docMk/>
            <pc:sldMk cId="41832759" sldId="513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3595CD2B-9F4E-43FB-9F6C-F250358C293A}" dt="2021-10-12T06:46:08.092" v="226" actId="20577"/>
        <pc:sldMkLst>
          <pc:docMk/>
          <pc:sldMk cId="3097567879" sldId="532"/>
        </pc:sldMkLst>
        <pc:spChg chg="mod">
          <ac:chgData name="Siniša Vuksan" userId="3af124f9-b8e7-46e3-9422-21ae1d17ac0b" providerId="ADAL" clId="{3595CD2B-9F4E-43FB-9F6C-F250358C293A}" dt="2021-10-12T06:41:17.133" v="125" actId="20577"/>
          <ac:spMkLst>
            <pc:docMk/>
            <pc:sldMk cId="3097567879" sldId="532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6:36:10.697" v="32" actId="20577"/>
          <ac:spMkLst>
            <pc:docMk/>
            <pc:sldMk cId="3097567879" sldId="532"/>
            <ac:spMk id="7" creationId="{0256D9EB-C20B-45FA-9F3D-124012366C9E}"/>
          </ac:spMkLst>
        </pc:spChg>
        <pc:spChg chg="add mod">
          <ac:chgData name="Siniša Vuksan" userId="3af124f9-b8e7-46e3-9422-21ae1d17ac0b" providerId="ADAL" clId="{3595CD2B-9F4E-43FB-9F6C-F250358C293A}" dt="2021-10-12T06:42:27.329" v="136" actId="20577"/>
          <ac:spMkLst>
            <pc:docMk/>
            <pc:sldMk cId="3097567879" sldId="532"/>
            <ac:spMk id="8" creationId="{42E9A6C6-69A9-4F0F-9AD9-652B1755042D}"/>
          </ac:spMkLst>
        </pc:spChg>
        <pc:spChg chg="add mod">
          <ac:chgData name="Siniša Vuksan" userId="3af124f9-b8e7-46e3-9422-21ae1d17ac0b" providerId="ADAL" clId="{3595CD2B-9F4E-43FB-9F6C-F250358C293A}" dt="2021-10-12T06:43:59.757" v="157" actId="20577"/>
          <ac:spMkLst>
            <pc:docMk/>
            <pc:sldMk cId="3097567879" sldId="532"/>
            <ac:spMk id="9" creationId="{D430A011-3F25-4379-8CB7-5ACA6462F60B}"/>
          </ac:spMkLst>
        </pc:spChg>
        <pc:spChg chg="add mod">
          <ac:chgData name="Siniša Vuksan" userId="3af124f9-b8e7-46e3-9422-21ae1d17ac0b" providerId="ADAL" clId="{3595CD2B-9F4E-43FB-9F6C-F250358C293A}" dt="2021-10-12T06:44:11.723" v="161" actId="20577"/>
          <ac:spMkLst>
            <pc:docMk/>
            <pc:sldMk cId="3097567879" sldId="532"/>
            <ac:spMk id="10" creationId="{EFC79650-F91A-410A-976A-80D39028F022}"/>
          </ac:spMkLst>
        </pc:spChg>
        <pc:spChg chg="add mod">
          <ac:chgData name="Siniša Vuksan" userId="3af124f9-b8e7-46e3-9422-21ae1d17ac0b" providerId="ADAL" clId="{3595CD2B-9F4E-43FB-9F6C-F250358C293A}" dt="2021-10-12T06:45:27.016" v="193" actId="20577"/>
          <ac:spMkLst>
            <pc:docMk/>
            <pc:sldMk cId="3097567879" sldId="532"/>
            <ac:spMk id="11" creationId="{FD4A2DE0-E546-476A-8E6D-F482F05AD2CC}"/>
          </ac:spMkLst>
        </pc:spChg>
        <pc:spChg chg="add mod">
          <ac:chgData name="Siniša Vuksan" userId="3af124f9-b8e7-46e3-9422-21ae1d17ac0b" providerId="ADAL" clId="{3595CD2B-9F4E-43FB-9F6C-F250358C293A}" dt="2021-10-12T06:46:08.092" v="226" actId="20577"/>
          <ac:spMkLst>
            <pc:docMk/>
            <pc:sldMk cId="3097567879" sldId="532"/>
            <ac:spMk id="12" creationId="{75784C83-0B31-42E2-8B05-3962215B0C1C}"/>
          </ac:spMkLst>
        </pc:spChg>
        <pc:picChg chg="mod">
          <ac:chgData name="Siniša Vuksan" userId="3af124f9-b8e7-46e3-9422-21ae1d17ac0b" providerId="ADAL" clId="{3595CD2B-9F4E-43FB-9F6C-F250358C293A}" dt="2021-10-12T06:41:22.996" v="127" actId="14100"/>
          <ac:picMkLst>
            <pc:docMk/>
            <pc:sldMk cId="3097567879" sldId="53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3595CD2B-9F4E-43FB-9F6C-F250358C293A}" dt="2021-10-12T06:36:14.057" v="33" actId="478"/>
          <ac:picMkLst>
            <pc:docMk/>
            <pc:sldMk cId="3097567879" sldId="532"/>
            <ac:picMk id="3" creationId="{63543F1B-487C-44FE-94D7-2E526C69E017}"/>
          </ac:picMkLst>
        </pc:picChg>
        <pc:picChg chg="mod">
          <ac:chgData name="Siniša Vuksan" userId="3af124f9-b8e7-46e3-9422-21ae1d17ac0b" providerId="ADAL" clId="{3595CD2B-9F4E-43FB-9F6C-F250358C293A}" dt="2021-10-12T06:36:06.007" v="31" actId="1037"/>
          <ac:picMkLst>
            <pc:docMk/>
            <pc:sldMk cId="3097567879" sldId="532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3595CD2B-9F4E-43FB-9F6C-F250358C293A}" dt="2021-10-12T06:51:25.167" v="327"/>
        <pc:sldMkLst>
          <pc:docMk/>
          <pc:sldMk cId="3379815026" sldId="535"/>
        </pc:sldMkLst>
        <pc:spChg chg="mod">
          <ac:chgData name="Siniša Vuksan" userId="3af124f9-b8e7-46e3-9422-21ae1d17ac0b" providerId="ADAL" clId="{3595CD2B-9F4E-43FB-9F6C-F250358C293A}" dt="2021-10-12T06:51:22.470" v="326" actId="20577"/>
          <ac:spMkLst>
            <pc:docMk/>
            <pc:sldMk cId="3379815026" sldId="535"/>
            <ac:spMk id="18" creationId="{8619A0A9-4971-4637-BA0B-39A4F5D24D27}"/>
          </ac:spMkLst>
        </pc:spChg>
      </pc:sldChg>
      <pc:sldChg chg="modSp del">
        <pc:chgData name="Siniša Vuksan" userId="3af124f9-b8e7-46e3-9422-21ae1d17ac0b" providerId="ADAL" clId="{3595CD2B-9F4E-43FB-9F6C-F250358C293A}" dt="2021-10-14T15:27:53.246" v="2851" actId="2696"/>
        <pc:sldMkLst>
          <pc:docMk/>
          <pc:sldMk cId="1575007347" sldId="537"/>
        </pc:sldMkLst>
        <pc:picChg chg="mod">
          <ac:chgData name="Siniša Vuksan" userId="3af124f9-b8e7-46e3-9422-21ae1d17ac0b" providerId="ADAL" clId="{3595CD2B-9F4E-43FB-9F6C-F250358C293A}" dt="2021-10-12T06:52:05.628" v="328" actId="1076"/>
          <ac:picMkLst>
            <pc:docMk/>
            <pc:sldMk cId="1575007347" sldId="537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3595CD2B-9F4E-43FB-9F6C-F250358C293A}" dt="2021-10-14T15:01:30.851" v="1847"/>
        <pc:sldMkLst>
          <pc:docMk/>
          <pc:sldMk cId="828877914" sldId="548"/>
        </pc:sldMkLst>
        <pc:spChg chg="mod">
          <ac:chgData name="Siniša Vuksan" userId="3af124f9-b8e7-46e3-9422-21ae1d17ac0b" providerId="ADAL" clId="{3595CD2B-9F4E-43FB-9F6C-F250358C293A}" dt="2021-10-14T14:59:07.454" v="1732" actId="14100"/>
          <ac:spMkLst>
            <pc:docMk/>
            <pc:sldMk cId="828877914" sldId="548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4:55:42.837" v="1552" actId="20577"/>
          <ac:spMkLst>
            <pc:docMk/>
            <pc:sldMk cId="828877914" sldId="548"/>
            <ac:spMk id="7" creationId="{0256D9EB-C20B-45FA-9F3D-124012366C9E}"/>
          </ac:spMkLst>
        </pc:spChg>
        <pc:spChg chg="add mod">
          <ac:chgData name="Siniša Vuksan" userId="3af124f9-b8e7-46e3-9422-21ae1d17ac0b" providerId="ADAL" clId="{3595CD2B-9F4E-43FB-9F6C-F250358C293A}" dt="2021-10-14T15:01:28.770" v="1846" actId="1035"/>
          <ac:spMkLst>
            <pc:docMk/>
            <pc:sldMk cId="828877914" sldId="548"/>
            <ac:spMk id="8" creationId="{1381881A-AAB3-404D-A37F-7EFA4B7270EA}"/>
          </ac:spMkLst>
        </pc:spChg>
        <pc:picChg chg="mod">
          <ac:chgData name="Siniša Vuksan" userId="3af124f9-b8e7-46e3-9422-21ae1d17ac0b" providerId="ADAL" clId="{3595CD2B-9F4E-43FB-9F6C-F250358C293A}" dt="2021-10-14T14:56:25.589" v="1555" actId="1076"/>
          <ac:picMkLst>
            <pc:docMk/>
            <pc:sldMk cId="828877914" sldId="548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3595CD2B-9F4E-43FB-9F6C-F250358C293A}" dt="2021-10-14T14:59:55.388" v="1744" actId="1037"/>
          <ac:picMkLst>
            <pc:docMk/>
            <pc:sldMk cId="828877914" sldId="548"/>
            <ac:picMk id="3" creationId="{8D5BB77E-F5A1-499C-9297-BD7F5FBCBCB0}"/>
          </ac:picMkLst>
        </pc:picChg>
        <pc:picChg chg="mod">
          <ac:chgData name="Siniša Vuksan" userId="3af124f9-b8e7-46e3-9422-21ae1d17ac0b" providerId="ADAL" clId="{3595CD2B-9F4E-43FB-9F6C-F250358C293A}" dt="2021-10-14T14:55:46.807" v="1553" actId="1037"/>
          <ac:picMkLst>
            <pc:docMk/>
            <pc:sldMk cId="828877914" sldId="548"/>
            <ac:picMk id="4" creationId="{1B2619D9-4F98-4A11-8FFE-57C7EB1F529A}"/>
          </ac:picMkLst>
        </pc:picChg>
      </pc:sldChg>
      <pc:sldChg chg="modSp del">
        <pc:chgData name="Siniša Vuksan" userId="3af124f9-b8e7-46e3-9422-21ae1d17ac0b" providerId="ADAL" clId="{3595CD2B-9F4E-43FB-9F6C-F250358C293A}" dt="2021-10-14T15:27:54.512" v="2854" actId="2696"/>
        <pc:sldMkLst>
          <pc:docMk/>
          <pc:sldMk cId="3967591294" sldId="550"/>
        </pc:sldMkLst>
        <pc:picChg chg="mod">
          <ac:chgData name="Siniša Vuksan" userId="3af124f9-b8e7-46e3-9422-21ae1d17ac0b" providerId="ADAL" clId="{3595CD2B-9F4E-43FB-9F6C-F250358C293A}" dt="2021-10-12T06:56:12.520" v="475" actId="1076"/>
          <ac:picMkLst>
            <pc:docMk/>
            <pc:sldMk cId="3967591294" sldId="550"/>
            <ac:picMk id="2" creationId="{B69E1C10-ACFD-49C4-B019-6B92ED78F85E}"/>
          </ac:picMkLst>
        </pc:picChg>
        <pc:picChg chg="mod">
          <ac:chgData name="Siniša Vuksan" userId="3af124f9-b8e7-46e3-9422-21ae1d17ac0b" providerId="ADAL" clId="{3595CD2B-9F4E-43FB-9F6C-F250358C293A}" dt="2021-10-12T06:56:12.239" v="474" actId="1076"/>
          <ac:picMkLst>
            <pc:docMk/>
            <pc:sldMk cId="3967591294" sldId="55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3595CD2B-9F4E-43FB-9F6C-F250358C293A}" dt="2021-10-14T15:27:53.809" v="2852" actId="2696"/>
        <pc:sldMkLst>
          <pc:docMk/>
          <pc:sldMk cId="3658984985" sldId="551"/>
        </pc:sldMkLst>
      </pc:sldChg>
      <pc:sldChg chg="del">
        <pc:chgData name="Siniša Vuksan" userId="3af124f9-b8e7-46e3-9422-21ae1d17ac0b" providerId="ADAL" clId="{3595CD2B-9F4E-43FB-9F6C-F250358C293A}" dt="2021-10-14T15:27:54.184" v="2853" actId="2696"/>
        <pc:sldMkLst>
          <pc:docMk/>
          <pc:sldMk cId="93970037" sldId="552"/>
        </pc:sldMkLst>
      </pc:sldChg>
      <pc:sldChg chg="delSp new add del">
        <pc:chgData name="Siniša Vuksan" userId="3af124f9-b8e7-46e3-9422-21ae1d17ac0b" providerId="ADAL" clId="{3595CD2B-9F4E-43FB-9F6C-F250358C293A}" dt="2021-10-14T15:27:54.746" v="2855" actId="2696"/>
        <pc:sldMkLst>
          <pc:docMk/>
          <pc:sldMk cId="3569819609" sldId="553"/>
        </pc:sldMkLst>
        <pc:spChg chg="del">
          <ac:chgData name="Siniša Vuksan" userId="3af124f9-b8e7-46e3-9422-21ae1d17ac0b" providerId="ADAL" clId="{3595CD2B-9F4E-43FB-9F6C-F250358C293A}" dt="2021-10-12T06:46:13.884" v="229" actId="478"/>
          <ac:spMkLst>
            <pc:docMk/>
            <pc:sldMk cId="3569819609" sldId="553"/>
            <ac:spMk id="2" creationId="{DE5A8ADA-D85A-4C69-9FFF-6CD67608CFD6}"/>
          </ac:spMkLst>
        </pc:spChg>
        <pc:spChg chg="del">
          <ac:chgData name="Siniša Vuksan" userId="3af124f9-b8e7-46e3-9422-21ae1d17ac0b" providerId="ADAL" clId="{3595CD2B-9F4E-43FB-9F6C-F250358C293A}" dt="2021-10-12T06:46:13.884" v="229" actId="478"/>
          <ac:spMkLst>
            <pc:docMk/>
            <pc:sldMk cId="3569819609" sldId="553"/>
            <ac:spMk id="3" creationId="{28F98E03-DDC6-4223-B41E-EB5D7235D6C6}"/>
          </ac:spMkLst>
        </pc:spChg>
      </pc:sldChg>
      <pc:sldChg chg="addSp delSp modSp add ord delAnim modAnim">
        <pc:chgData name="Siniša Vuksan" userId="3af124f9-b8e7-46e3-9422-21ae1d17ac0b" providerId="ADAL" clId="{3595CD2B-9F4E-43FB-9F6C-F250358C293A}" dt="2021-10-12T06:55:54.977" v="471"/>
        <pc:sldMkLst>
          <pc:docMk/>
          <pc:sldMk cId="1678604682" sldId="554"/>
        </pc:sldMkLst>
        <pc:spChg chg="mod">
          <ac:chgData name="Siniša Vuksan" userId="3af124f9-b8e7-46e3-9422-21ae1d17ac0b" providerId="ADAL" clId="{3595CD2B-9F4E-43FB-9F6C-F250358C293A}" dt="2021-10-12T06:54:38.489" v="444" actId="20577"/>
          <ac:spMkLst>
            <pc:docMk/>
            <pc:sldMk cId="1678604682" sldId="554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6:52:57.924" v="337" actId="20577"/>
          <ac:spMkLst>
            <pc:docMk/>
            <pc:sldMk cId="1678604682" sldId="554"/>
            <ac:spMk id="7" creationId="{0256D9EB-C20B-45FA-9F3D-124012366C9E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4" creationId="{132D673D-F1A2-48AE-982F-29800E716BAA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5" creationId="{7CA86D99-72D6-4543-BA25-25F5EB8DC25B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6" creationId="{D5C6C975-3150-4DDA-9CEA-DD08FBE6CDCB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7" creationId="{867A0F2A-2EC0-4823-BE23-E8BADF416337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18" creationId="{9A62F3D6-828B-46A0-802E-4F177E3527D8}"/>
          </ac:spMkLst>
        </pc:spChg>
        <pc:spChg chg="add mod">
          <ac:chgData name="Siniša Vuksan" userId="3af124f9-b8e7-46e3-9422-21ae1d17ac0b" providerId="ADAL" clId="{3595CD2B-9F4E-43FB-9F6C-F250358C293A}" dt="2021-10-12T06:55:11.655" v="457" actId="20577"/>
          <ac:spMkLst>
            <pc:docMk/>
            <pc:sldMk cId="1678604682" sldId="554"/>
            <ac:spMk id="19" creationId="{8CF574E6-B470-4D06-9E9F-129501A5EF2E}"/>
          </ac:spMkLst>
        </pc:spChg>
        <pc:spChg chg="add mod">
          <ac:chgData name="Siniša Vuksan" userId="3af124f9-b8e7-46e3-9422-21ae1d17ac0b" providerId="ADAL" clId="{3595CD2B-9F4E-43FB-9F6C-F250358C293A}" dt="2021-10-12T06:55:19.944" v="460" actId="20577"/>
          <ac:spMkLst>
            <pc:docMk/>
            <pc:sldMk cId="1678604682" sldId="554"/>
            <ac:spMk id="20" creationId="{11D58427-96A9-4EC2-B1AA-2198628F5275}"/>
          </ac:spMkLst>
        </pc:spChg>
        <pc:spChg chg="add mod">
          <ac:chgData name="Siniša Vuksan" userId="3af124f9-b8e7-46e3-9422-21ae1d17ac0b" providerId="ADAL" clId="{3595CD2B-9F4E-43FB-9F6C-F250358C293A}" dt="2021-10-12T06:55:28.482" v="463" actId="20577"/>
          <ac:spMkLst>
            <pc:docMk/>
            <pc:sldMk cId="1678604682" sldId="554"/>
            <ac:spMk id="21" creationId="{E6754E99-3D13-4F4E-AD17-56AAC87FA13D}"/>
          </ac:spMkLst>
        </pc:spChg>
        <pc:spChg chg="add mod">
          <ac:chgData name="Siniša Vuksan" userId="3af124f9-b8e7-46e3-9422-21ae1d17ac0b" providerId="ADAL" clId="{3595CD2B-9F4E-43FB-9F6C-F250358C293A}" dt="2021-10-12T06:55:35.210" v="466" actId="1076"/>
          <ac:spMkLst>
            <pc:docMk/>
            <pc:sldMk cId="1678604682" sldId="554"/>
            <ac:spMk id="22" creationId="{92F4BC34-1F48-450D-BF0C-177930ED3C2C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3" creationId="{7399F96D-F013-4C8D-8499-74AECD60F1E9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4" creationId="{93877F59-3D39-4BCB-B10B-E5B1CDB30324}"/>
          </ac:spMkLst>
        </pc:spChg>
        <pc:spChg chg="del">
          <ac:chgData name="Siniša Vuksan" userId="3af124f9-b8e7-46e3-9422-21ae1d17ac0b" providerId="ADAL" clId="{3595CD2B-9F4E-43FB-9F6C-F250358C293A}" dt="2021-10-12T06:52:22.842" v="334" actId="478"/>
          <ac:spMkLst>
            <pc:docMk/>
            <pc:sldMk cId="1678604682" sldId="554"/>
            <ac:spMk id="25" creationId="{35E919DF-9B5E-4460-A949-0F83192173FC}"/>
          </ac:spMkLst>
        </pc:spChg>
        <pc:spChg chg="del">
          <ac:chgData name="Siniša Vuksan" userId="3af124f9-b8e7-46e3-9422-21ae1d17ac0b" providerId="ADAL" clId="{3595CD2B-9F4E-43FB-9F6C-F250358C293A}" dt="2021-10-12T06:52:25.031" v="335" actId="478"/>
          <ac:spMkLst>
            <pc:docMk/>
            <pc:sldMk cId="1678604682" sldId="554"/>
            <ac:spMk id="26" creationId="{41404A41-CD41-4653-87C6-AF7DE43CB237}"/>
          </ac:spMkLst>
        </pc:spChg>
        <pc:spChg chg="mod">
          <ac:chgData name="Siniša Vuksan" userId="3af124f9-b8e7-46e3-9422-21ae1d17ac0b" providerId="ADAL" clId="{3595CD2B-9F4E-43FB-9F6C-F250358C293A}" dt="2021-10-12T06:54:58.271" v="452" actId="1076"/>
          <ac:spMkLst>
            <pc:docMk/>
            <pc:sldMk cId="1678604682" sldId="554"/>
            <ac:spMk id="27" creationId="{5B7D6D0E-3D80-4A78-B4A8-3C3531F6AFEB}"/>
          </ac:spMkLst>
        </pc:spChg>
        <pc:spChg chg="add mod">
          <ac:chgData name="Siniša Vuksan" userId="3af124f9-b8e7-46e3-9422-21ae1d17ac0b" providerId="ADAL" clId="{3595CD2B-9F4E-43FB-9F6C-F250358C293A}" dt="2021-10-12T06:55:44.658" v="470" actId="1035"/>
          <ac:spMkLst>
            <pc:docMk/>
            <pc:sldMk cId="1678604682" sldId="554"/>
            <ac:spMk id="28" creationId="{7DA47C71-C618-4625-86F0-3FF68EC1B2E6}"/>
          </ac:spMkLst>
        </pc:spChg>
        <pc:picChg chg="mod">
          <ac:chgData name="Siniša Vuksan" userId="3af124f9-b8e7-46e3-9422-21ae1d17ac0b" providerId="ADAL" clId="{3595CD2B-9F4E-43FB-9F6C-F250358C293A}" dt="2021-10-12T06:54:43.635" v="448" actId="1036"/>
          <ac:picMkLst>
            <pc:docMk/>
            <pc:sldMk cId="1678604682" sldId="554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2T06:52:47.929" v="336" actId="14826"/>
          <ac:picMkLst>
            <pc:docMk/>
            <pc:sldMk cId="1678604682" sldId="55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3595CD2B-9F4E-43FB-9F6C-F250358C293A}" dt="2021-10-12T07:05:19.875" v="1005" actId="20577"/>
        <pc:sldMkLst>
          <pc:docMk/>
          <pc:sldMk cId="1211201821" sldId="555"/>
        </pc:sldMkLst>
        <pc:spChg chg="mod">
          <ac:chgData name="Siniša Vuksan" userId="3af124f9-b8e7-46e3-9422-21ae1d17ac0b" providerId="ADAL" clId="{3595CD2B-9F4E-43FB-9F6C-F250358C293A}" dt="2021-10-12T06:59:18.728" v="574" actId="20577"/>
          <ac:spMkLst>
            <pc:docMk/>
            <pc:sldMk cId="1211201821" sldId="555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2T07:00:37.831" v="663" actId="20577"/>
          <ac:spMkLst>
            <pc:docMk/>
            <pc:sldMk cId="1211201821" sldId="555"/>
            <ac:spMk id="7" creationId="{CBBFA5FC-C68E-475B-9B79-60A337A15EFF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9" creationId="{C34E8CBE-C418-423D-AAC1-483A5D287D6C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10" creationId="{9308C14D-DFB9-4F6C-A987-BECFFA640C96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11" creationId="{2F54FA34-A1FF-4053-9605-72DFC388BD49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12" creationId="{5A32E510-6AA4-4C01-B525-D5754277FC2A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13" creationId="{06C0FE8E-6712-4F35-B81E-A031FB19E4F8}"/>
          </ac:spMkLst>
        </pc:spChg>
        <pc:spChg chg="del">
          <ac:chgData name="Siniša Vuksan" userId="3af124f9-b8e7-46e3-9422-21ae1d17ac0b" providerId="ADAL" clId="{3595CD2B-9F4E-43FB-9F6C-F250358C293A}" dt="2021-10-12T06:56:48.781" v="483" actId="478"/>
          <ac:spMkLst>
            <pc:docMk/>
            <pc:sldMk cId="1211201821" sldId="555"/>
            <ac:spMk id="14" creationId="{124EE3E2-7C5C-425D-8058-75B5C048C258}"/>
          </ac:spMkLst>
        </pc:spChg>
        <pc:spChg chg="del">
          <ac:chgData name="Siniša Vuksan" userId="3af124f9-b8e7-46e3-9422-21ae1d17ac0b" providerId="ADAL" clId="{3595CD2B-9F4E-43FB-9F6C-F250358C293A}" dt="2021-10-12T06:56:44.576" v="482" actId="478"/>
          <ac:spMkLst>
            <pc:docMk/>
            <pc:sldMk cId="1211201821" sldId="555"/>
            <ac:spMk id="15" creationId="{C5CEF9EC-D1D4-4890-9D9F-C916E33E7780}"/>
          </ac:spMkLst>
        </pc:spChg>
        <pc:spChg chg="add mod">
          <ac:chgData name="Siniša Vuksan" userId="3af124f9-b8e7-46e3-9422-21ae1d17ac0b" providerId="ADAL" clId="{3595CD2B-9F4E-43FB-9F6C-F250358C293A}" dt="2021-10-12T07:00:40.834" v="667" actId="20577"/>
          <ac:spMkLst>
            <pc:docMk/>
            <pc:sldMk cId="1211201821" sldId="555"/>
            <ac:spMk id="16" creationId="{6271B0F4-9E9E-439D-B9B1-AAF2F485AD69}"/>
          </ac:spMkLst>
        </pc:spChg>
        <pc:spChg chg="add mod">
          <ac:chgData name="Siniša Vuksan" userId="3af124f9-b8e7-46e3-9422-21ae1d17ac0b" providerId="ADAL" clId="{3595CD2B-9F4E-43FB-9F6C-F250358C293A}" dt="2021-10-12T07:00:51.183" v="672" actId="20577"/>
          <ac:spMkLst>
            <pc:docMk/>
            <pc:sldMk cId="1211201821" sldId="555"/>
            <ac:spMk id="17" creationId="{5F45F376-BD4D-4C1B-9C8A-1E1777D6BC54}"/>
          </ac:spMkLst>
        </pc:spChg>
        <pc:spChg chg="add mod">
          <ac:chgData name="Siniša Vuksan" userId="3af124f9-b8e7-46e3-9422-21ae1d17ac0b" providerId="ADAL" clId="{3595CD2B-9F4E-43FB-9F6C-F250358C293A}" dt="2021-10-12T07:01:05.883" v="679" actId="20577"/>
          <ac:spMkLst>
            <pc:docMk/>
            <pc:sldMk cId="1211201821" sldId="555"/>
            <ac:spMk id="18" creationId="{570F79B7-0198-430E-BDEF-29BFDA2815E9}"/>
          </ac:spMkLst>
        </pc:spChg>
        <pc:spChg chg="add mod">
          <ac:chgData name="Siniša Vuksan" userId="3af124f9-b8e7-46e3-9422-21ae1d17ac0b" providerId="ADAL" clId="{3595CD2B-9F4E-43FB-9F6C-F250358C293A}" dt="2021-10-12T07:01:11.559" v="687" actId="20577"/>
          <ac:spMkLst>
            <pc:docMk/>
            <pc:sldMk cId="1211201821" sldId="555"/>
            <ac:spMk id="19" creationId="{D14290C5-1380-448A-A451-2E3ACF708A2F}"/>
          </ac:spMkLst>
        </pc:spChg>
        <pc:spChg chg="add mod">
          <ac:chgData name="Siniša Vuksan" userId="3af124f9-b8e7-46e3-9422-21ae1d17ac0b" providerId="ADAL" clId="{3595CD2B-9F4E-43FB-9F6C-F250358C293A}" dt="2021-10-12T07:01:26.178" v="698" actId="20577"/>
          <ac:spMkLst>
            <pc:docMk/>
            <pc:sldMk cId="1211201821" sldId="555"/>
            <ac:spMk id="20" creationId="{FCE84D2B-BE1B-4807-BE81-F5F9239EA474}"/>
          </ac:spMkLst>
        </pc:spChg>
        <pc:spChg chg="add mod">
          <ac:chgData name="Siniša Vuksan" userId="3af124f9-b8e7-46e3-9422-21ae1d17ac0b" providerId="ADAL" clId="{3595CD2B-9F4E-43FB-9F6C-F250358C293A}" dt="2021-10-12T07:05:19.875" v="1005" actId="20577"/>
          <ac:spMkLst>
            <pc:docMk/>
            <pc:sldMk cId="1211201821" sldId="555"/>
            <ac:spMk id="21" creationId="{4C812ABF-9E33-406A-9D19-2D16EF89B8A8}"/>
          </ac:spMkLst>
        </pc:spChg>
        <pc:picChg chg="mod">
          <ac:chgData name="Siniša Vuksan" userId="3af124f9-b8e7-46e3-9422-21ae1d17ac0b" providerId="ADAL" clId="{3595CD2B-9F4E-43FB-9F6C-F250358C293A}" dt="2021-10-12T06:59:21.201" v="577" actId="1035"/>
          <ac:picMkLst>
            <pc:docMk/>
            <pc:sldMk cId="1211201821" sldId="555"/>
            <ac:picMk id="2" creationId="{B69E1C10-ACFD-49C4-B019-6B92ED78F85E}"/>
          </ac:picMkLst>
        </pc:picChg>
        <pc:picChg chg="mod">
          <ac:chgData name="Siniša Vuksan" userId="3af124f9-b8e7-46e3-9422-21ae1d17ac0b" providerId="ADAL" clId="{3595CD2B-9F4E-43FB-9F6C-F250358C293A}" dt="2021-10-12T06:56:38.980" v="481" actId="14826"/>
          <ac:picMkLst>
            <pc:docMk/>
            <pc:sldMk cId="1211201821" sldId="555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3595CD2B-9F4E-43FB-9F6C-F250358C293A}" dt="2021-10-12T07:08:21.666" v="1188"/>
        <pc:sldMkLst>
          <pc:docMk/>
          <pc:sldMk cId="405443324" sldId="556"/>
        </pc:sldMkLst>
        <pc:spChg chg="mod">
          <ac:chgData name="Siniša Vuksan" userId="3af124f9-b8e7-46e3-9422-21ae1d17ac0b" providerId="ADAL" clId="{3595CD2B-9F4E-43FB-9F6C-F250358C293A}" dt="2021-10-12T07:07:00.117" v="1095" actId="14100"/>
          <ac:spMkLst>
            <pc:docMk/>
            <pc:sldMk cId="405443324" sldId="556"/>
            <ac:spMk id="6" creationId="{010AB125-9086-4261-98B4-FC5A0801347C}"/>
          </ac:spMkLst>
        </pc:spChg>
        <pc:spChg chg="del">
          <ac:chgData name="Siniša Vuksan" userId="3af124f9-b8e7-46e3-9422-21ae1d17ac0b" providerId="ADAL" clId="{3595CD2B-9F4E-43FB-9F6C-F250358C293A}" dt="2021-10-12T07:04:11.617" v="999" actId="478"/>
          <ac:spMkLst>
            <pc:docMk/>
            <pc:sldMk cId="405443324" sldId="556"/>
            <ac:spMk id="7" creationId="{CBBFA5FC-C68E-475B-9B79-60A337A15EFF}"/>
          </ac:spMkLst>
        </pc:spChg>
        <pc:spChg chg="add mod">
          <ac:chgData name="Siniša Vuksan" userId="3af124f9-b8e7-46e3-9422-21ae1d17ac0b" providerId="ADAL" clId="{3595CD2B-9F4E-43FB-9F6C-F250358C293A}" dt="2021-10-12T07:08:15.148" v="1187" actId="1036"/>
          <ac:spMkLst>
            <pc:docMk/>
            <pc:sldMk cId="405443324" sldId="556"/>
            <ac:spMk id="8" creationId="{30C0E793-2423-4AC8-A2C8-A924E5BC3475}"/>
          </ac:spMkLst>
        </pc:spChg>
        <pc:picChg chg="mod">
          <ac:chgData name="Siniša Vuksan" userId="3af124f9-b8e7-46e3-9422-21ae1d17ac0b" providerId="ADAL" clId="{3595CD2B-9F4E-43FB-9F6C-F250358C293A}" dt="2021-10-12T07:06:53.925" v="1094" actId="1035"/>
          <ac:picMkLst>
            <pc:docMk/>
            <pc:sldMk cId="405443324" sldId="556"/>
            <ac:picMk id="2" creationId="{B69E1C10-ACFD-49C4-B019-6B92ED78F85E}"/>
          </ac:picMkLst>
        </pc:picChg>
      </pc:sldChg>
      <pc:sldChg chg="modSp add ord modAnim">
        <pc:chgData name="Siniša Vuksan" userId="3af124f9-b8e7-46e3-9422-21ae1d17ac0b" providerId="ADAL" clId="{3595CD2B-9F4E-43FB-9F6C-F250358C293A}" dt="2021-10-14T15:14:04.197" v="2313"/>
        <pc:sldMkLst>
          <pc:docMk/>
          <pc:sldMk cId="1329144069" sldId="557"/>
        </pc:sldMkLst>
        <pc:spChg chg="mod">
          <ac:chgData name="Siniša Vuksan" userId="3af124f9-b8e7-46e3-9422-21ae1d17ac0b" providerId="ADAL" clId="{3595CD2B-9F4E-43FB-9F6C-F250358C293A}" dt="2021-10-14T15:14:01.664" v="2312" actId="1036"/>
          <ac:spMkLst>
            <pc:docMk/>
            <pc:sldMk cId="1329144069" sldId="557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5:13:53.332" v="2286" actId="1035"/>
          <ac:spMkLst>
            <pc:docMk/>
            <pc:sldMk cId="1329144069" sldId="557"/>
            <ac:spMk id="16" creationId="{B961BC00-ABFE-40E2-A0D7-66CD49C6E472}"/>
          </ac:spMkLst>
        </pc:spChg>
        <pc:picChg chg="mod">
          <ac:chgData name="Siniša Vuksan" userId="3af124f9-b8e7-46e3-9422-21ae1d17ac0b" providerId="ADAL" clId="{3595CD2B-9F4E-43FB-9F6C-F250358C293A}" dt="2021-10-14T15:13:56.224" v="2289" actId="1036"/>
          <ac:picMkLst>
            <pc:docMk/>
            <pc:sldMk cId="1329144069" sldId="557"/>
            <ac:picMk id="2" creationId="{B69E1C10-ACFD-49C4-B019-6B92ED78F85E}"/>
          </ac:picMkLst>
        </pc:picChg>
      </pc:sldChg>
      <pc:sldChg chg="addSp delSp modSp add ord delAnim modAnim">
        <pc:chgData name="Siniša Vuksan" userId="3af124f9-b8e7-46e3-9422-21ae1d17ac0b" providerId="ADAL" clId="{3595CD2B-9F4E-43FB-9F6C-F250358C293A}" dt="2021-10-14T15:20:35.928" v="2575"/>
        <pc:sldMkLst>
          <pc:docMk/>
          <pc:sldMk cId="1154964091" sldId="558"/>
        </pc:sldMkLst>
        <pc:spChg chg="mod">
          <ac:chgData name="Siniša Vuksan" userId="3af124f9-b8e7-46e3-9422-21ae1d17ac0b" providerId="ADAL" clId="{3595CD2B-9F4E-43FB-9F6C-F250358C293A}" dt="2021-10-14T15:16:51.972" v="2414" actId="20577"/>
          <ac:spMkLst>
            <pc:docMk/>
            <pc:sldMk cId="1154964091" sldId="558"/>
            <ac:spMk id="6" creationId="{010AB125-9086-4261-98B4-FC5A0801347C}"/>
          </ac:spMkLst>
        </pc:spChg>
        <pc:spChg chg="add mod">
          <ac:chgData name="Siniša Vuksan" userId="3af124f9-b8e7-46e3-9422-21ae1d17ac0b" providerId="ADAL" clId="{3595CD2B-9F4E-43FB-9F6C-F250358C293A}" dt="2021-10-14T15:19:35.118" v="2519" actId="20577"/>
          <ac:spMkLst>
            <pc:docMk/>
            <pc:sldMk cId="1154964091" sldId="558"/>
            <ac:spMk id="12" creationId="{B2CB2677-FAE0-47A5-B037-28E9D33B63DD}"/>
          </ac:spMkLst>
        </pc:spChg>
        <pc:spChg chg="add mod">
          <ac:chgData name="Siniša Vuksan" userId="3af124f9-b8e7-46e3-9422-21ae1d17ac0b" providerId="ADAL" clId="{3595CD2B-9F4E-43FB-9F6C-F250358C293A}" dt="2021-10-14T15:19:40.715" v="2528" actId="20577"/>
          <ac:spMkLst>
            <pc:docMk/>
            <pc:sldMk cId="1154964091" sldId="558"/>
            <ac:spMk id="13" creationId="{B25ADB07-968E-491C-B471-418E0F6F0D92}"/>
          </ac:spMkLst>
        </pc:spChg>
        <pc:spChg chg="add mod">
          <ac:chgData name="Siniša Vuksan" userId="3af124f9-b8e7-46e3-9422-21ae1d17ac0b" providerId="ADAL" clId="{3595CD2B-9F4E-43FB-9F6C-F250358C293A}" dt="2021-10-14T15:19:52.822" v="2536" actId="20577"/>
          <ac:spMkLst>
            <pc:docMk/>
            <pc:sldMk cId="1154964091" sldId="558"/>
            <ac:spMk id="14" creationId="{E4E9FAA0-C2D0-441C-848D-488B5D7FC94A}"/>
          </ac:spMkLst>
        </pc:spChg>
        <pc:spChg chg="add mod">
          <ac:chgData name="Siniša Vuksan" userId="3af124f9-b8e7-46e3-9422-21ae1d17ac0b" providerId="ADAL" clId="{3595CD2B-9F4E-43FB-9F6C-F250358C293A}" dt="2021-10-14T15:19:58.812" v="2545" actId="20577"/>
          <ac:spMkLst>
            <pc:docMk/>
            <pc:sldMk cId="1154964091" sldId="558"/>
            <ac:spMk id="15" creationId="{E3F3F216-67A3-4F6A-A82E-25DA1B2407D1}"/>
          </ac:spMkLst>
        </pc:spChg>
        <pc:spChg chg="add mod">
          <ac:chgData name="Siniša Vuksan" userId="3af124f9-b8e7-46e3-9422-21ae1d17ac0b" providerId="ADAL" clId="{3595CD2B-9F4E-43FB-9F6C-F250358C293A}" dt="2021-10-14T15:20:06.884" v="2552" actId="20577"/>
          <ac:spMkLst>
            <pc:docMk/>
            <pc:sldMk cId="1154964091" sldId="558"/>
            <ac:spMk id="16" creationId="{A0F2E399-3F81-4D65-BE44-BCE318A10F29}"/>
          </ac:spMkLst>
        </pc:spChg>
        <pc:spChg chg="add mod">
          <ac:chgData name="Siniša Vuksan" userId="3af124f9-b8e7-46e3-9422-21ae1d17ac0b" providerId="ADAL" clId="{3595CD2B-9F4E-43FB-9F6C-F250358C293A}" dt="2021-10-14T15:20:13.529" v="2559" actId="20577"/>
          <ac:spMkLst>
            <pc:docMk/>
            <pc:sldMk cId="1154964091" sldId="558"/>
            <ac:spMk id="17" creationId="{36B25374-93FA-4088-A5CD-BE19737C8F04}"/>
          </ac:spMkLst>
        </pc:spChg>
        <pc:spChg chg="add mod">
          <ac:chgData name="Siniša Vuksan" userId="3af124f9-b8e7-46e3-9422-21ae1d17ac0b" providerId="ADAL" clId="{3595CD2B-9F4E-43FB-9F6C-F250358C293A}" dt="2021-10-14T15:20:25.093" v="2565" actId="20577"/>
          <ac:spMkLst>
            <pc:docMk/>
            <pc:sldMk cId="1154964091" sldId="558"/>
            <ac:spMk id="18" creationId="{EBD39D4D-C4D6-4EC0-A4B7-1A23956EFDE7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19" creationId="{8CF574E6-B470-4D06-9E9F-129501A5EF2E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0" creationId="{11D58427-96A9-4EC2-B1AA-2198628F5275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1" creationId="{E6754E99-3D13-4F4E-AD17-56AAC87FA13D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2" creationId="{92F4BC34-1F48-450D-BF0C-177930ED3C2C}"/>
          </ac:spMkLst>
        </pc:spChg>
        <pc:spChg chg="add mod">
          <ac:chgData name="Siniša Vuksan" userId="3af124f9-b8e7-46e3-9422-21ae1d17ac0b" providerId="ADAL" clId="{3595CD2B-9F4E-43FB-9F6C-F250358C293A}" dt="2021-10-14T15:20:33.474" v="2574" actId="20577"/>
          <ac:spMkLst>
            <pc:docMk/>
            <pc:sldMk cId="1154964091" sldId="558"/>
            <ac:spMk id="23" creationId="{A5613156-C297-42D7-9DB1-1CAC084860BD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7" creationId="{5B7D6D0E-3D80-4A78-B4A8-3C3531F6AFEB}"/>
          </ac:spMkLst>
        </pc:spChg>
        <pc:spChg chg="del">
          <ac:chgData name="Siniša Vuksan" userId="3af124f9-b8e7-46e3-9422-21ae1d17ac0b" providerId="ADAL" clId="{3595CD2B-9F4E-43FB-9F6C-F250358C293A}" dt="2021-10-14T15:16:06.096" v="2322" actId="478"/>
          <ac:spMkLst>
            <pc:docMk/>
            <pc:sldMk cId="1154964091" sldId="558"/>
            <ac:spMk id="28" creationId="{7DA47C71-C618-4625-86F0-3FF68EC1B2E6}"/>
          </ac:spMkLst>
        </pc:spChg>
        <pc:picChg chg="mod">
          <ac:chgData name="Siniša Vuksan" userId="3af124f9-b8e7-46e3-9422-21ae1d17ac0b" providerId="ADAL" clId="{3595CD2B-9F4E-43FB-9F6C-F250358C293A}" dt="2021-10-14T15:18:32.472" v="2500" actId="1036"/>
          <ac:picMkLst>
            <pc:docMk/>
            <pc:sldMk cId="1154964091" sldId="5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4T15:15:15.536" v="2317" actId="1076"/>
          <ac:picMkLst>
            <pc:docMk/>
            <pc:sldMk cId="1154964091" sldId="558"/>
            <ac:picMk id="4" creationId="{1B2619D9-4F98-4A11-8FFE-57C7EB1F529A}"/>
          </ac:picMkLst>
        </pc:picChg>
      </pc:sldChg>
      <pc:sldChg chg="addSp delSp modSp add ord addAnim delAnim modAnim">
        <pc:chgData name="Siniša Vuksan" userId="3af124f9-b8e7-46e3-9422-21ae1d17ac0b" providerId="ADAL" clId="{3595CD2B-9F4E-43FB-9F6C-F250358C293A}" dt="2021-10-14T15:27:51.088" v="2850"/>
        <pc:sldMkLst>
          <pc:docMk/>
          <pc:sldMk cId="3296571721" sldId="559"/>
        </pc:sldMkLst>
        <pc:spChg chg="add del mod">
          <ac:chgData name="Siniša Vuksan" userId="3af124f9-b8e7-46e3-9422-21ae1d17ac0b" providerId="ADAL" clId="{3595CD2B-9F4E-43FB-9F6C-F250358C293A}" dt="2021-10-14T15:27:47.397" v="2849" actId="20577"/>
          <ac:spMkLst>
            <pc:docMk/>
            <pc:sldMk cId="3296571721" sldId="559"/>
            <ac:spMk id="6" creationId="{010AB125-9086-4261-98B4-FC5A0801347C}"/>
          </ac:spMkLst>
        </pc:spChg>
        <pc:spChg chg="mod">
          <ac:chgData name="Siniša Vuksan" userId="3af124f9-b8e7-46e3-9422-21ae1d17ac0b" providerId="ADAL" clId="{3595CD2B-9F4E-43FB-9F6C-F250358C293A}" dt="2021-10-14T15:22:08.103" v="2590" actId="20577"/>
          <ac:spMkLst>
            <pc:docMk/>
            <pc:sldMk cId="3296571721" sldId="559"/>
            <ac:spMk id="7" creationId="{0256D9EB-C20B-45FA-9F3D-124012366C9E}"/>
          </ac:spMkLst>
        </pc:spChg>
        <pc:spChg chg="del">
          <ac:chgData name="Siniša Vuksan" userId="3af124f9-b8e7-46e3-9422-21ae1d17ac0b" providerId="ADAL" clId="{3595CD2B-9F4E-43FB-9F6C-F250358C293A}" dt="2021-10-14T15:21:38.011" v="2585" actId="478"/>
          <ac:spMkLst>
            <pc:docMk/>
            <pc:sldMk cId="3296571721" sldId="559"/>
            <ac:spMk id="8" creationId="{A3B0F949-2805-4B8E-932B-15CB682A16FE}"/>
          </ac:spMkLst>
        </pc:spChg>
        <pc:spChg chg="del">
          <ac:chgData name="Siniša Vuksan" userId="3af124f9-b8e7-46e3-9422-21ae1d17ac0b" providerId="ADAL" clId="{3595CD2B-9F4E-43FB-9F6C-F250358C293A}" dt="2021-10-14T15:21:35.462" v="2584" actId="478"/>
          <ac:spMkLst>
            <pc:docMk/>
            <pc:sldMk cId="3296571721" sldId="559"/>
            <ac:spMk id="9" creationId="{188D7D51-9D4C-40C4-848F-2F1A7CB953E2}"/>
          </ac:spMkLst>
        </pc:spChg>
        <pc:spChg chg="del">
          <ac:chgData name="Siniša Vuksan" userId="3af124f9-b8e7-46e3-9422-21ae1d17ac0b" providerId="ADAL" clId="{3595CD2B-9F4E-43FB-9F6C-F250358C293A}" dt="2021-10-14T15:21:32.177" v="2582" actId="478"/>
          <ac:spMkLst>
            <pc:docMk/>
            <pc:sldMk cId="3296571721" sldId="559"/>
            <ac:spMk id="10" creationId="{4B2349A6-8903-43C1-9216-2DE1B381E62F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1" creationId="{F7724F51-7C40-46CF-8749-A459F0F74B4E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2" creationId="{AB610E15-9D28-439B-8BDB-4872A3B77C2D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3" creationId="{8372B322-5627-43C4-8A28-1EBD45672955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4" creationId="{CAFA2706-5A55-4E1B-AA10-F2E5F7A4EAFC}"/>
          </ac:spMkLst>
        </pc:spChg>
        <pc:spChg chg="add del">
          <ac:chgData name="Siniša Vuksan" userId="3af124f9-b8e7-46e3-9422-21ae1d17ac0b" providerId="ADAL" clId="{3595CD2B-9F4E-43FB-9F6C-F250358C293A}" dt="2021-10-14T15:21:22.969" v="2579" actId="478"/>
          <ac:spMkLst>
            <pc:docMk/>
            <pc:sldMk cId="3296571721" sldId="559"/>
            <ac:spMk id="15" creationId="{79C396F3-6329-4F40-A988-C5AEF187B22D}"/>
          </ac:spMkLst>
        </pc:spChg>
        <pc:picChg chg="mod">
          <ac:chgData name="Siniša Vuksan" userId="3af124f9-b8e7-46e3-9422-21ae1d17ac0b" providerId="ADAL" clId="{3595CD2B-9F4E-43FB-9F6C-F250358C293A}" dt="2021-10-14T15:23:42.238" v="2595" actId="1076"/>
          <ac:picMkLst>
            <pc:docMk/>
            <pc:sldMk cId="3296571721" sldId="559"/>
            <ac:picMk id="2" creationId="{79AB126F-5218-4223-8FB3-6BD5D18FF2B3}"/>
          </ac:picMkLst>
        </pc:picChg>
        <pc:picChg chg="mod">
          <ac:chgData name="Siniša Vuksan" userId="3af124f9-b8e7-46e3-9422-21ae1d17ac0b" providerId="ADAL" clId="{3595CD2B-9F4E-43FB-9F6C-F250358C293A}" dt="2021-10-14T15:22:02.833" v="2589" actId="14826"/>
          <ac:picMkLst>
            <pc:docMk/>
            <pc:sldMk cId="3296571721" sldId="55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15.10.2021.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akelet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88b46cf-c227-42d4-8c10-b779239d61d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570/286/42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570/042/17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Talent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hard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work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" y="-785"/>
            <a:ext cx="4823113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806824"/>
            <a:ext cx="7300037" cy="7425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Talk about your interests and what you do</a:t>
            </a:r>
            <a:r>
              <a:rPr lang="hr-HR" sz="2000" b="1" dirty="0"/>
              <a:t> t</a:t>
            </a:r>
            <a:r>
              <a:rPr lang="en-US" sz="2000" b="1" dirty="0"/>
              <a:t>o follow your dreams.</a:t>
            </a:r>
            <a:br>
              <a:rPr lang="hr-HR" sz="2000" b="1" dirty="0"/>
            </a:br>
            <a:r>
              <a:rPr lang="hr-HR" sz="2000" i="1" dirty="0"/>
              <a:t>Razmisli o svojim interesima i snovima.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11" y="1543038"/>
            <a:ext cx="8394716" cy="26028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Pravokutnik 15">
            <a:extLst>
              <a:ext uri="{FF2B5EF4-FFF2-40B4-BE49-F238E27FC236}">
                <a16:creationId xmlns:a16="http://schemas.microsoft.com/office/drawing/2014/main" id="{B961BC00-ABFE-40E2-A0D7-66CD49C6E472}"/>
              </a:ext>
            </a:extLst>
          </p:cNvPr>
          <p:cNvSpPr/>
          <p:nvPr/>
        </p:nvSpPr>
        <p:spPr>
          <a:xfrm>
            <a:off x="4823014" y="4241623"/>
            <a:ext cx="70536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Zanima me...</a:t>
            </a:r>
          </a:p>
          <a:p>
            <a:r>
              <a:rPr lang="hr-HR" sz="2000" i="1" dirty="0"/>
              <a:t>Svaki dan/Dva puta tjedno...</a:t>
            </a:r>
          </a:p>
          <a:p>
            <a:r>
              <a:rPr lang="hr-HR" sz="2000" i="1" dirty="0"/>
              <a:t>Stvarno uživam…</a:t>
            </a:r>
          </a:p>
          <a:p>
            <a:r>
              <a:rPr lang="hr-HR" sz="2000" i="1" dirty="0"/>
              <a:t>Najveću potporu i ohrabrenje dobivam od…</a:t>
            </a:r>
          </a:p>
        </p:txBody>
      </p:sp>
    </p:spTree>
    <p:extLst>
      <p:ext uri="{BB962C8B-B14F-4D97-AF65-F5344CB8AC3E}">
        <p14:creationId xmlns:p14="http://schemas.microsoft.com/office/powerpoint/2010/main" val="132914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0" y="0"/>
            <a:ext cx="4822981" cy="68591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5" y="1443318"/>
            <a:ext cx="11692792" cy="48614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709007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tekst ponuđenim riječima.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2CB2677-FAE0-47A5-B037-28E9D33B63DD}"/>
              </a:ext>
            </a:extLst>
          </p:cNvPr>
          <p:cNvSpPr txBox="1">
            <a:spLocks/>
          </p:cNvSpPr>
          <p:nvPr/>
        </p:nvSpPr>
        <p:spPr>
          <a:xfrm>
            <a:off x="4679798" y="2436929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horrible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25ADB07-968E-491C-B471-418E0F6F0D92}"/>
              </a:ext>
            </a:extLst>
          </p:cNvPr>
          <p:cNvSpPr txBox="1">
            <a:spLocks/>
          </p:cNvSpPr>
          <p:nvPr/>
        </p:nvSpPr>
        <p:spPr>
          <a:xfrm>
            <a:off x="6323813" y="2840657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influence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4E9FAA0-C2D0-441C-848D-488B5D7FC94A}"/>
              </a:ext>
            </a:extLst>
          </p:cNvPr>
          <p:cNvSpPr txBox="1">
            <a:spLocks/>
          </p:cNvSpPr>
          <p:nvPr/>
        </p:nvSpPr>
        <p:spPr>
          <a:xfrm>
            <a:off x="4787941" y="3257624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stands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3F3F216-67A3-4F6A-A82E-25DA1B2407D1}"/>
              </a:ext>
            </a:extLst>
          </p:cNvPr>
          <p:cNvSpPr txBox="1">
            <a:spLocks/>
          </p:cNvSpPr>
          <p:nvPr/>
        </p:nvSpPr>
        <p:spPr>
          <a:xfrm>
            <a:off x="2979345" y="3672333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wonderful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0F2E399-3F81-4D65-BE44-BCE318A10F29}"/>
              </a:ext>
            </a:extLst>
          </p:cNvPr>
          <p:cNvSpPr txBox="1">
            <a:spLocks/>
          </p:cNvSpPr>
          <p:nvPr/>
        </p:nvSpPr>
        <p:spPr>
          <a:xfrm>
            <a:off x="2967165" y="4087284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dislike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6B25374-93FA-4088-A5CD-BE19737C8F04}"/>
              </a:ext>
            </a:extLst>
          </p:cNvPr>
          <p:cNvSpPr txBox="1">
            <a:spLocks/>
          </p:cNvSpPr>
          <p:nvPr/>
        </p:nvSpPr>
        <p:spPr>
          <a:xfrm>
            <a:off x="3808774" y="4497302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awesome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BD39D4D-C4D6-4EC0-A4B7-1A23956EFDE7}"/>
              </a:ext>
            </a:extLst>
          </p:cNvPr>
          <p:cNvSpPr txBox="1">
            <a:spLocks/>
          </p:cNvSpPr>
          <p:nvPr/>
        </p:nvSpPr>
        <p:spPr>
          <a:xfrm>
            <a:off x="1997950" y="4910343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decent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5613156-C297-42D7-9DB1-1CAC084860BD}"/>
              </a:ext>
            </a:extLst>
          </p:cNvPr>
          <p:cNvSpPr txBox="1">
            <a:spLocks/>
          </p:cNvSpPr>
          <p:nvPr/>
        </p:nvSpPr>
        <p:spPr>
          <a:xfrm>
            <a:off x="5377737" y="5341142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awareness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6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07" y="13083"/>
            <a:ext cx="4823427" cy="6872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020" y="536934"/>
            <a:ext cx="2977490" cy="66044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51694" y="901215"/>
            <a:ext cx="4191504" cy="5617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groups find out what</a:t>
            </a:r>
            <a:r>
              <a:rPr lang="hr-HR" sz="2000" b="1" dirty="0"/>
              <a:t> </a:t>
            </a:r>
            <a:r>
              <a:rPr lang="en-US" sz="2000" b="1" dirty="0"/>
              <a:t>PEER PRESSURE means.</a:t>
            </a:r>
            <a:br>
              <a:rPr lang="hr-HR" sz="2000" b="1" dirty="0"/>
            </a:br>
            <a:r>
              <a:rPr lang="en-US" sz="2000" b="1" dirty="0"/>
              <a:t>Write the definition and</a:t>
            </a:r>
            <a:r>
              <a:rPr lang="hr-HR" sz="2000" b="1" dirty="0"/>
              <a:t> </a:t>
            </a:r>
            <a:r>
              <a:rPr lang="en-US" sz="2000" b="1" dirty="0"/>
              <a:t>list a couple of examples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en-US" sz="2000" b="1" dirty="0"/>
              <a:t>The examples can be rea</a:t>
            </a:r>
            <a:r>
              <a:rPr lang="hr-HR" sz="2000" b="1" dirty="0"/>
              <a:t>l </a:t>
            </a:r>
            <a:r>
              <a:rPr lang="en-US" sz="2000" b="1" dirty="0"/>
              <a:t>or made up.</a:t>
            </a:r>
            <a:br>
              <a:rPr lang="hr-HR" sz="2000" b="1" dirty="0"/>
            </a:br>
            <a:r>
              <a:rPr lang="hr-HR" sz="2000" i="1" dirty="0"/>
              <a:t>Služeći se nekim online alatom za suradnju (npr. </a:t>
            </a:r>
            <a:r>
              <a:rPr lang="hr-HR" sz="2000" i="1" dirty="0" err="1">
                <a:hlinkClick r:id="rId4"/>
              </a:rPr>
              <a:t>Wakelet</a:t>
            </a:r>
            <a:r>
              <a:rPr lang="hr-HR" sz="2000" i="1" dirty="0"/>
              <a:t>…) odradi ovaj mali MINI PROJECT. Napiši definiciju vršnjačkog pritiska i daj nekoliko primjera. Ti primjeri mogu biti stvarni ili izmišljeni.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29657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" y="-9109"/>
            <a:ext cx="4803712" cy="687621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227378"/>
            <a:ext cx="7155785" cy="590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 child prodigy is a child who is younger than 10, but he or she does</a:t>
            </a:r>
            <a:r>
              <a:rPr lang="hr-HR" sz="2000" b="1" dirty="0"/>
              <a:t> </a:t>
            </a:r>
            <a:r>
              <a:rPr lang="en-US" sz="2000" b="1" dirty="0"/>
              <a:t>something (plays, writes, reads, does math, paints) like a very successful adult.</a:t>
            </a:r>
            <a:r>
              <a:rPr lang="hr-HR" sz="2000" b="1" dirty="0"/>
              <a:t> </a:t>
            </a:r>
            <a:r>
              <a:rPr lang="en-US" sz="2000" b="1" dirty="0"/>
              <a:t>Do you know any world famous child prodigies?</a:t>
            </a:r>
            <a:r>
              <a:rPr lang="hr-HR" sz="2000" b="1" dirty="0"/>
              <a:t> </a:t>
            </a:r>
            <a:r>
              <a:rPr lang="hr-HR" sz="2000" i="1" dirty="0"/>
              <a:t>Jesi li ti čuo za svjetski poznato „čudo od djeteta”?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708" y="1507019"/>
            <a:ext cx="9801503" cy="27343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2E9A6C6-69A9-4F0F-9AD9-652B1755042D}"/>
              </a:ext>
            </a:extLst>
          </p:cNvPr>
          <p:cNvSpPr txBox="1">
            <a:spLocks/>
          </p:cNvSpPr>
          <p:nvPr/>
        </p:nvSpPr>
        <p:spPr>
          <a:xfrm>
            <a:off x="4805365" y="4363300"/>
            <a:ext cx="7176566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Prepoznaješ li značenje ovih izraza?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430A011-3F25-4379-8CB7-5ACA6462F60B}"/>
              </a:ext>
            </a:extLst>
          </p:cNvPr>
          <p:cNvSpPr txBox="1">
            <a:spLocks/>
          </p:cNvSpPr>
          <p:nvPr/>
        </p:nvSpPr>
        <p:spPr>
          <a:xfrm>
            <a:off x="4856896" y="496944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n</a:t>
            </a:r>
            <a:r>
              <a:rPr lang="en-US" sz="1900" b="1" dirty="0" err="1"/>
              <a:t>otes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hords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compose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/>
              <a:t>o</a:t>
            </a:r>
            <a:r>
              <a:rPr lang="hr-HR" sz="1900" b="1" dirty="0"/>
              <a:t> </a:t>
            </a:r>
            <a:r>
              <a:rPr lang="en-US" sz="1900" b="1" dirty="0"/>
              <a:t>arrange</a:t>
            </a:r>
            <a:endParaRPr lang="hr-HR" sz="1900" b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FC79650-F91A-410A-976A-80D39028F022}"/>
              </a:ext>
            </a:extLst>
          </p:cNvPr>
          <p:cNvSpPr txBox="1">
            <a:spLocks/>
          </p:cNvSpPr>
          <p:nvPr/>
        </p:nvSpPr>
        <p:spPr>
          <a:xfrm>
            <a:off x="8242023" y="496944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to stand out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decent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D4A2DE0-E546-476A-8E6D-F482F05AD2CC}"/>
              </a:ext>
            </a:extLst>
          </p:cNvPr>
          <p:cNvSpPr txBox="1">
            <a:spLocks/>
          </p:cNvSpPr>
          <p:nvPr/>
        </p:nvSpPr>
        <p:spPr>
          <a:xfrm>
            <a:off x="6280618" y="496944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note</a:t>
            </a:r>
          </a:p>
          <a:p>
            <a:pPr marL="0" indent="0">
              <a:buNone/>
            </a:pPr>
            <a:r>
              <a:rPr lang="hr-HR" sz="1900" i="1" dirty="0"/>
              <a:t>akordi</a:t>
            </a:r>
          </a:p>
          <a:p>
            <a:pPr marL="0" indent="0">
              <a:buNone/>
            </a:pPr>
            <a:r>
              <a:rPr lang="hr-HR" sz="1900" i="1" dirty="0"/>
              <a:t>skladati</a:t>
            </a:r>
          </a:p>
          <a:p>
            <a:pPr marL="0" indent="0">
              <a:buNone/>
            </a:pPr>
            <a:r>
              <a:rPr lang="hr-HR" sz="1900" i="1" dirty="0"/>
              <a:t>aranžirati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5784C83-0B31-42E2-8B05-3962215B0C1C}"/>
              </a:ext>
            </a:extLst>
          </p:cNvPr>
          <p:cNvSpPr txBox="1">
            <a:spLocks/>
          </p:cNvSpPr>
          <p:nvPr/>
        </p:nvSpPr>
        <p:spPr>
          <a:xfrm>
            <a:off x="9827760" y="4969447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isticati se</a:t>
            </a:r>
          </a:p>
          <a:p>
            <a:pPr marL="0" indent="0">
              <a:buNone/>
            </a:pPr>
            <a:r>
              <a:rPr lang="hr-HR" sz="1900" i="1" dirty="0"/>
              <a:t>pristojno, časno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30975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9" grpId="0"/>
      <p:bldP spid="10" grpId="0"/>
      <p:bldP spid="11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-69683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93772" y="1605628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https://www.e-sfera.hr/dodatni-digitalni-sadrzaji/e88b46cf-c227-42d4-8c10-b779239d61dc/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Child</a:t>
            </a:r>
            <a:r>
              <a:rPr lang="hr-HR" sz="2000" b="1" u="sng" dirty="0"/>
              <a:t> </a:t>
            </a:r>
            <a:r>
              <a:rPr lang="hr-HR" sz="2000" b="1" u="sng" dirty="0" err="1"/>
              <a:t>prodigies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/>
              <a:t>Read about</a:t>
            </a:r>
            <a:r>
              <a:rPr lang="hr-HR" sz="2000" b="1" dirty="0"/>
              <a:t> </a:t>
            </a:r>
            <a:r>
              <a:rPr lang="en-US" sz="2000" b="1" dirty="0"/>
              <a:t>remarkable child prodigies: </a:t>
            </a:r>
            <a:br>
              <a:rPr lang="hr-HR" sz="2000" b="1" dirty="0"/>
            </a:br>
            <a:r>
              <a:rPr lang="en-US" sz="2000" b="1" dirty="0"/>
              <a:t>Blaise Pascal, Sor</a:t>
            </a:r>
            <a:r>
              <a:rPr lang="hr-HR" sz="2000" b="1" dirty="0"/>
              <a:t> </a:t>
            </a:r>
            <a:r>
              <a:rPr lang="en-US" sz="2000" b="1" dirty="0"/>
              <a:t>Juana Inés de la Cruz, Srinivasa Ramanujan</a:t>
            </a:r>
            <a:r>
              <a:rPr lang="hr-HR" sz="2000" b="1" dirty="0"/>
              <a:t> </a:t>
            </a:r>
            <a:r>
              <a:rPr lang="en-US" sz="2000" b="1" dirty="0"/>
              <a:t>and </a:t>
            </a:r>
            <a:r>
              <a:rPr lang="en-US" sz="2000" b="1" dirty="0" err="1"/>
              <a:t>Judit</a:t>
            </a:r>
            <a:r>
              <a:rPr lang="en-US" sz="2000" b="1" dirty="0"/>
              <a:t> </a:t>
            </a:r>
            <a:r>
              <a:rPr lang="hr-HR" sz="2000" b="1" dirty="0" err="1"/>
              <a:t>Polgar</a:t>
            </a:r>
            <a:r>
              <a:rPr lang="en-US" sz="2000" b="1" dirty="0"/>
              <a:t>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Pročitajte tekstove o osobama koje su bile čudo od djeteta </a:t>
            </a:r>
            <a:br>
              <a:rPr lang="hr-HR" sz="2000" i="1" dirty="0"/>
            </a:br>
            <a:r>
              <a:rPr lang="hr-HR" sz="2000" i="1" dirty="0"/>
              <a:t>i koje su svojim radom i djelovanjem promijenile, i mijenjaju, svijet.</a:t>
            </a:r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3798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0" y="0"/>
            <a:ext cx="4822981" cy="68591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83" y="1420253"/>
            <a:ext cx="11603433" cy="4485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709007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Croatian </a:t>
            </a:r>
            <a:r>
              <a:rPr lang="hr-HR" sz="2000" b="1" dirty="0" err="1"/>
              <a:t>translation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Poveži riječi s njihovim prijevodom na hrvatski jezik.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B7D6D0E-3D80-4A78-B4A8-3C3531F6AFEB}"/>
              </a:ext>
            </a:extLst>
          </p:cNvPr>
          <p:cNvSpPr txBox="1">
            <a:spLocks/>
          </p:cNvSpPr>
          <p:nvPr/>
        </p:nvSpPr>
        <p:spPr>
          <a:xfrm>
            <a:off x="3839344" y="4181692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CF574E6-B470-4D06-9E9F-129501A5EF2E}"/>
              </a:ext>
            </a:extLst>
          </p:cNvPr>
          <p:cNvSpPr txBox="1">
            <a:spLocks/>
          </p:cNvSpPr>
          <p:nvPr/>
        </p:nvSpPr>
        <p:spPr>
          <a:xfrm>
            <a:off x="3839344" y="3706806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1D58427-96A9-4EC2-B1AA-2198628F5275}"/>
              </a:ext>
            </a:extLst>
          </p:cNvPr>
          <p:cNvSpPr txBox="1">
            <a:spLocks/>
          </p:cNvSpPr>
          <p:nvPr/>
        </p:nvSpPr>
        <p:spPr>
          <a:xfrm>
            <a:off x="3839344" y="2208166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6754E99-3D13-4F4E-AD17-56AAC87FA13D}"/>
              </a:ext>
            </a:extLst>
          </p:cNvPr>
          <p:cNvSpPr txBox="1">
            <a:spLocks/>
          </p:cNvSpPr>
          <p:nvPr/>
        </p:nvSpPr>
        <p:spPr>
          <a:xfrm>
            <a:off x="3839343" y="2695612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2F4BC34-1F48-450D-BF0C-177930ED3C2C}"/>
              </a:ext>
            </a:extLst>
          </p:cNvPr>
          <p:cNvSpPr txBox="1">
            <a:spLocks/>
          </p:cNvSpPr>
          <p:nvPr/>
        </p:nvSpPr>
        <p:spPr>
          <a:xfrm>
            <a:off x="3839342" y="4687289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7DA47C71-C618-4625-86F0-3FF68EC1B2E6}"/>
              </a:ext>
            </a:extLst>
          </p:cNvPr>
          <p:cNvSpPr txBox="1">
            <a:spLocks/>
          </p:cNvSpPr>
          <p:nvPr/>
        </p:nvSpPr>
        <p:spPr>
          <a:xfrm>
            <a:off x="3839341" y="3202545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786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7" grpId="0"/>
      <p:bldP spid="19" grpId="0"/>
      <p:bldP spid="20" grpId="0"/>
      <p:bldP spid="21" grpId="0"/>
      <p:bldP spid="22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-6475"/>
            <a:ext cx="4831041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95026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2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tekst riječima iz drugog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96" y="1646346"/>
            <a:ext cx="11716608" cy="41406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BBFA5FC-C68E-475B-9B79-60A337A15EFF}"/>
              </a:ext>
            </a:extLst>
          </p:cNvPr>
          <p:cNvSpPr txBox="1">
            <a:spLocks/>
          </p:cNvSpPr>
          <p:nvPr/>
        </p:nvSpPr>
        <p:spPr>
          <a:xfrm>
            <a:off x="3926758" y="2150058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 </a:t>
            </a:r>
            <a:r>
              <a:rPr lang="hr-HR" sz="2200" i="1" dirty="0" err="1">
                <a:solidFill>
                  <a:srgbClr val="FF0000"/>
                </a:solidFill>
              </a:rPr>
              <a:t>minor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271B0F4-9E9E-439D-B9B1-AAF2F485AD69}"/>
              </a:ext>
            </a:extLst>
          </p:cNvPr>
          <p:cNvSpPr txBox="1">
            <a:spLocks/>
          </p:cNvSpPr>
          <p:nvPr/>
        </p:nvSpPr>
        <p:spPr>
          <a:xfrm>
            <a:off x="1862425" y="3032130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note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F45F376-BD4D-4C1B-9C8A-1E1777D6BC54}"/>
              </a:ext>
            </a:extLst>
          </p:cNvPr>
          <p:cNvSpPr txBox="1">
            <a:spLocks/>
          </p:cNvSpPr>
          <p:nvPr/>
        </p:nvSpPr>
        <p:spPr>
          <a:xfrm>
            <a:off x="5463605" y="3459329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chord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70F79B7-0198-430E-BDEF-29BFDA2815E9}"/>
              </a:ext>
            </a:extLst>
          </p:cNvPr>
          <p:cNvSpPr txBox="1">
            <a:spLocks/>
          </p:cNvSpPr>
          <p:nvPr/>
        </p:nvSpPr>
        <p:spPr>
          <a:xfrm>
            <a:off x="5654322" y="4342464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compose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14290C5-1380-448A-A451-2E3ACF708A2F}"/>
              </a:ext>
            </a:extLst>
          </p:cNvPr>
          <p:cNvSpPr txBox="1">
            <a:spLocks/>
          </p:cNvSpPr>
          <p:nvPr/>
        </p:nvSpPr>
        <p:spPr>
          <a:xfrm>
            <a:off x="1262062" y="4770503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audience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CE84D2B-BE1B-4807-BE81-F5F9239EA474}"/>
              </a:ext>
            </a:extLst>
          </p:cNvPr>
          <p:cNvSpPr txBox="1">
            <a:spLocks/>
          </p:cNvSpPr>
          <p:nvPr/>
        </p:nvSpPr>
        <p:spPr>
          <a:xfrm>
            <a:off x="8300177" y="5199256"/>
            <a:ext cx="189215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arrangement</a:t>
            </a:r>
          </a:p>
        </p:txBody>
      </p:sp>
      <p:sp>
        <p:nvSpPr>
          <p:cNvPr id="21" name="Pravokutnik 20">
            <a:extLst>
              <a:ext uri="{FF2B5EF4-FFF2-40B4-BE49-F238E27FC236}">
                <a16:creationId xmlns:a16="http://schemas.microsoft.com/office/drawing/2014/main" id="{4C812ABF-9E33-406A-9D19-2D16EF89B8A8}"/>
              </a:ext>
            </a:extLst>
          </p:cNvPr>
          <p:cNvSpPr/>
          <p:nvPr/>
        </p:nvSpPr>
        <p:spPr>
          <a:xfrm>
            <a:off x="4836246" y="6155084"/>
            <a:ext cx="70536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https://wordwall.net/play/12570/286/422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0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16" grpId="0"/>
      <p:bldP spid="17" grpId="0"/>
      <p:bldP spid="18" grpId="0"/>
      <p:bldP spid="19" grpId="0"/>
      <p:bldP spid="20" grpId="0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" y="-6475"/>
            <a:ext cx="4831041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-5"/>
            <a:ext cx="7300037" cy="5226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connection</a:t>
            </a:r>
            <a:r>
              <a:rPr lang="hr-HR" sz="2000" b="1" dirty="0"/>
              <a:t> to music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nekoliko rečenica o svojoj vezi s glazbom!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Koliko često slušaš glazbu? Zašto? Koju vrstu glazbe? Sviraš li neki instrument? Koji? Jesi li ti ili netko u tvojoj obitelji talentiran za glazbu?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48" y="721795"/>
            <a:ext cx="11729303" cy="33969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0C0E793-2423-4AC8-A2C8-A924E5BC3475}"/>
              </a:ext>
            </a:extLst>
          </p:cNvPr>
          <p:cNvSpPr txBox="1">
            <a:spLocks/>
          </p:cNvSpPr>
          <p:nvPr/>
        </p:nvSpPr>
        <p:spPr>
          <a:xfrm>
            <a:off x="4886758" y="5934634"/>
            <a:ext cx="7300037" cy="1712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Istraži činjenice o najpoznatijem „čudu od djeteta“ </a:t>
            </a:r>
            <a:r>
              <a:rPr lang="hr-HR" sz="2000" i="1" dirty="0" err="1"/>
              <a:t>Wolfgangu</a:t>
            </a:r>
            <a:r>
              <a:rPr lang="hr-HR" sz="2000" i="1" dirty="0"/>
              <a:t> Amadeusu Mozartu. U svoju bilježnicu zapiši osnovne činjenice, i pokoju zanimljivost, o životu i djelu poznatog glazbenog čuda.</a:t>
            </a:r>
          </a:p>
        </p:txBody>
      </p:sp>
    </p:spTree>
    <p:extLst>
      <p:ext uri="{BB962C8B-B14F-4D97-AF65-F5344CB8AC3E}">
        <p14:creationId xmlns:p14="http://schemas.microsoft.com/office/powerpoint/2010/main" val="40544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to perform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m</a:t>
            </a:r>
            <a:r>
              <a:rPr lang="en-US" sz="1900" b="1" dirty="0" err="1"/>
              <a:t>usical</a:t>
            </a:r>
            <a:r>
              <a:rPr lang="hr-HR" sz="1900" b="1" dirty="0"/>
              <a:t> </a:t>
            </a:r>
            <a:r>
              <a:rPr lang="en-US" sz="1900" b="1" dirty="0"/>
              <a:t>beginnings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</a:t>
            </a:r>
            <a:r>
              <a:rPr lang="en-US" sz="1900" b="1" dirty="0" err="1"/>
              <a:t>vailability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d</a:t>
            </a:r>
            <a:r>
              <a:rPr lang="en-US" sz="1900" b="1" dirty="0" err="1"/>
              <a:t>eforestation</a:t>
            </a:r>
            <a:br>
              <a:rPr lang="hr-HR" sz="1900" b="1" dirty="0"/>
            </a:b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t</a:t>
            </a:r>
            <a:r>
              <a:rPr lang="en-US" sz="1900" b="1" dirty="0"/>
              <a:t>o</a:t>
            </a:r>
            <a:r>
              <a:rPr lang="hr-HR" sz="1900" b="1" dirty="0"/>
              <a:t> </a:t>
            </a:r>
            <a:r>
              <a:rPr lang="en-US" sz="1900" b="1" dirty="0"/>
              <a:t>spread </a:t>
            </a:r>
            <a:br>
              <a:rPr lang="hr-HR" sz="1900" b="1" dirty="0"/>
            </a:br>
            <a:r>
              <a:rPr lang="en-US" sz="1900" b="1" dirty="0"/>
              <a:t>awareness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great influence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affection</a:t>
            </a:r>
          </a:p>
          <a:p>
            <a:pPr marL="0" indent="0">
              <a:buNone/>
            </a:pPr>
            <a:r>
              <a:rPr lang="en-US" sz="1900" b="1" dirty="0"/>
              <a:t>open dislike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a companion</a:t>
            </a: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187422" y="869524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izvoditi</a:t>
            </a:r>
          </a:p>
          <a:p>
            <a:pPr marL="0" indent="0">
              <a:buNone/>
            </a:pPr>
            <a:r>
              <a:rPr lang="hr-HR" sz="1900" i="1" dirty="0"/>
              <a:t>glazbeni počeci </a:t>
            </a:r>
          </a:p>
          <a:p>
            <a:pPr marL="0" indent="0">
              <a:buNone/>
            </a:pPr>
            <a:r>
              <a:rPr lang="hr-HR" sz="1900" i="1" dirty="0"/>
              <a:t>dostupnost</a:t>
            </a:r>
          </a:p>
          <a:p>
            <a:pPr marL="0" indent="0">
              <a:buNone/>
            </a:pPr>
            <a:r>
              <a:rPr lang="hr-HR" sz="1900" i="1" dirty="0"/>
              <a:t>deforestacija, </a:t>
            </a:r>
            <a:br>
              <a:rPr lang="hr-HR" sz="1900" i="1" dirty="0"/>
            </a:br>
            <a:r>
              <a:rPr lang="hr-HR" sz="1900" i="1" dirty="0"/>
              <a:t>sjeća šuma</a:t>
            </a:r>
          </a:p>
          <a:p>
            <a:pPr marL="0" indent="0">
              <a:buNone/>
            </a:pPr>
            <a:r>
              <a:rPr lang="hr-HR" sz="1900" i="1" dirty="0"/>
              <a:t>širiti</a:t>
            </a:r>
            <a:br>
              <a:rPr lang="hr-HR" sz="1900" i="1" dirty="0"/>
            </a:br>
            <a:r>
              <a:rPr lang="hr-HR" sz="1900" i="1" dirty="0"/>
              <a:t>svijest</a:t>
            </a:r>
          </a:p>
          <a:p>
            <a:pPr marL="0" indent="0">
              <a:buNone/>
            </a:pPr>
            <a:r>
              <a:rPr lang="hr-HR" sz="1900" i="1" dirty="0"/>
              <a:t>veliki utjecaj</a:t>
            </a:r>
          </a:p>
          <a:p>
            <a:pPr marL="0" indent="0">
              <a:buNone/>
            </a:pPr>
            <a:r>
              <a:rPr lang="hr-HR" sz="1900" i="1" dirty="0"/>
              <a:t>privrženost</a:t>
            </a:r>
          </a:p>
          <a:p>
            <a:pPr marL="0" indent="0">
              <a:buNone/>
            </a:pPr>
            <a:r>
              <a:rPr lang="hr-HR" sz="1900" i="1" dirty="0"/>
              <a:t>otvoreno neslaganje</a:t>
            </a:r>
          </a:p>
          <a:p>
            <a:pPr marL="0" indent="0">
              <a:buNone/>
            </a:pPr>
            <a:r>
              <a:rPr lang="hr-HR" sz="1900" i="1" dirty="0"/>
              <a:t>pratilac</a:t>
            </a:r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" y="-20241"/>
            <a:ext cx="4823427" cy="689848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56" y="1604677"/>
            <a:ext cx="11889210" cy="41162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5583" y="901215"/>
            <a:ext cx="7297615" cy="5617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match the questions with </a:t>
            </a:r>
            <a:r>
              <a:rPr lang="en-US" sz="2000" b="1" dirty="0" err="1"/>
              <a:t>Frano’s</a:t>
            </a:r>
            <a:r>
              <a:rPr lang="en-US" sz="2000" b="1" dirty="0"/>
              <a:t> answers.</a:t>
            </a:r>
            <a:br>
              <a:rPr lang="hr-HR" sz="2000" b="1" dirty="0"/>
            </a:br>
            <a:r>
              <a:rPr lang="hr-HR" sz="2000" i="1" dirty="0"/>
              <a:t>Pročitaj tekst i poveži pitanja s </a:t>
            </a:r>
            <a:r>
              <a:rPr lang="hr-HR" sz="2000" i="1" dirty="0" err="1"/>
              <a:t>Franinim</a:t>
            </a:r>
            <a:r>
              <a:rPr lang="hr-HR" sz="2000" i="1" dirty="0"/>
              <a:t> odgovorima.</a:t>
            </a:r>
            <a:endParaRPr lang="en-US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7724F51-7C40-46CF-8749-A459F0F74B4E}"/>
              </a:ext>
            </a:extLst>
          </p:cNvPr>
          <p:cNvSpPr txBox="1">
            <a:spLocks/>
          </p:cNvSpPr>
          <p:nvPr/>
        </p:nvSpPr>
        <p:spPr>
          <a:xfrm>
            <a:off x="8072348" y="4341282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B610E15-9D28-439B-8BDB-4872A3B77C2D}"/>
              </a:ext>
            </a:extLst>
          </p:cNvPr>
          <p:cNvSpPr txBox="1">
            <a:spLocks/>
          </p:cNvSpPr>
          <p:nvPr/>
        </p:nvSpPr>
        <p:spPr>
          <a:xfrm>
            <a:off x="5542704" y="1573090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372B322-5627-43C4-8A28-1EBD45672955}"/>
              </a:ext>
            </a:extLst>
          </p:cNvPr>
          <p:cNvSpPr txBox="1">
            <a:spLocks/>
          </p:cNvSpPr>
          <p:nvPr/>
        </p:nvSpPr>
        <p:spPr>
          <a:xfrm>
            <a:off x="4100422" y="3017200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AFA2706-5A55-4E1B-AA10-F2E5F7A4EAFC}"/>
              </a:ext>
            </a:extLst>
          </p:cNvPr>
          <p:cNvSpPr txBox="1">
            <a:spLocks/>
          </p:cNvSpPr>
          <p:nvPr/>
        </p:nvSpPr>
        <p:spPr>
          <a:xfrm>
            <a:off x="8071764" y="2962366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9C396F3-6329-4F40-A988-C5AEF187B22D}"/>
              </a:ext>
            </a:extLst>
          </p:cNvPr>
          <p:cNvSpPr txBox="1">
            <a:spLocks/>
          </p:cNvSpPr>
          <p:nvPr/>
        </p:nvSpPr>
        <p:spPr>
          <a:xfrm>
            <a:off x="6050442" y="2998977"/>
            <a:ext cx="69251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10" grpId="0" build="p"/>
      <p:bldP spid="8" grpId="0" build="p"/>
      <p:bldP spid="6" grpId="0" build="p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" y="4868"/>
            <a:ext cx="4811602" cy="68531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5" y="483605"/>
            <a:ext cx="7125819" cy="20929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594719" y="406618"/>
            <a:ext cx="4357246" cy="2318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and find what </a:t>
            </a:r>
            <a:r>
              <a:rPr lang="en-US" sz="2000" b="1" dirty="0" err="1"/>
              <a:t>Frano</a:t>
            </a:r>
            <a:r>
              <a:rPr lang="en-US" sz="2000" b="1" dirty="0"/>
              <a:t> says about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Pročitaj tekst još jednom i razmisli što Frano kaže o:</a:t>
            </a:r>
            <a:br>
              <a:rPr lang="hr-HR" sz="2000" i="1" dirty="0"/>
            </a:br>
            <a:r>
              <a:rPr lang="hr-HR" sz="2000" i="1" dirty="0"/>
              <a:t>- svojoj obitelji</a:t>
            </a:r>
            <a:br>
              <a:rPr lang="hr-HR" sz="2000" i="1" dirty="0"/>
            </a:br>
            <a:r>
              <a:rPr lang="hr-HR" sz="2000" i="1" dirty="0"/>
              <a:t>- svojoj dnevnoj rutini</a:t>
            </a:r>
            <a:br>
              <a:rPr lang="hr-HR" sz="2000" i="1" dirty="0"/>
            </a:br>
            <a:r>
              <a:rPr lang="hr-HR" sz="2000" i="1" dirty="0"/>
              <a:t>- svojoj osnovnoj školi</a:t>
            </a:r>
            <a:br>
              <a:rPr lang="hr-HR" sz="2000" i="1" dirty="0"/>
            </a:br>
            <a:r>
              <a:rPr lang="hr-HR" sz="2000" i="1" dirty="0"/>
              <a:t>- svojim učiteljima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D5BB77E-F5A1-499C-9297-BD7F5FBCBC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050" y="4458749"/>
            <a:ext cx="9382125" cy="20859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381881A-AAB3-404D-A37F-7EFA4B7270EA}"/>
              </a:ext>
            </a:extLst>
          </p:cNvPr>
          <p:cNvSpPr txBox="1">
            <a:spLocks/>
          </p:cNvSpPr>
          <p:nvPr/>
        </p:nvSpPr>
        <p:spPr>
          <a:xfrm>
            <a:off x="4822772" y="3218737"/>
            <a:ext cx="7189934" cy="2318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these adjectives would you use to describe </a:t>
            </a:r>
            <a:r>
              <a:rPr lang="en-US" sz="2000" b="1" dirty="0" err="1"/>
              <a:t>Frano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Circle and explain.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Kojim od navedenih pridjeva bi ti opisao Tonija? </a:t>
            </a:r>
            <a:br>
              <a:rPr lang="hr-HR" sz="2000" i="1" dirty="0"/>
            </a:br>
            <a:r>
              <a:rPr lang="hr-HR" sz="2000" i="1" dirty="0"/>
              <a:t>Zaokruži i razmisli zašto.</a:t>
            </a:r>
          </a:p>
        </p:txBody>
      </p:sp>
    </p:spTree>
    <p:extLst>
      <p:ext uri="{BB962C8B-B14F-4D97-AF65-F5344CB8AC3E}">
        <p14:creationId xmlns:p14="http://schemas.microsoft.com/office/powerpoint/2010/main" val="828877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" y="-785"/>
            <a:ext cx="4823113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484094"/>
            <a:ext cx="7300037" cy="7425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chart with the words in bold.</a:t>
            </a:r>
            <a:br>
              <a:rPr lang="hr-HR" sz="2000" b="1" dirty="0"/>
            </a:br>
            <a:r>
              <a:rPr lang="hr-HR" sz="2000" i="1" dirty="0"/>
              <a:t>Nadopuni tablicu podebljanim riječima. Neke su riječi povezane s glazbom, druge opisuju ljude i situacije, a treće su </a:t>
            </a:r>
            <a:r>
              <a:rPr lang="hr-HR" sz="2000" i="1" dirty="0" err="1"/>
              <a:t>kolokacije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335" y="1477235"/>
            <a:ext cx="8394716" cy="34695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Pravokutnik 15">
            <a:extLst>
              <a:ext uri="{FF2B5EF4-FFF2-40B4-BE49-F238E27FC236}">
                <a16:creationId xmlns:a16="http://schemas.microsoft.com/office/drawing/2014/main" id="{B961BC00-ABFE-40E2-A0D7-66CD49C6E472}"/>
              </a:ext>
            </a:extLst>
          </p:cNvPr>
          <p:cNvSpPr/>
          <p:nvPr/>
        </p:nvSpPr>
        <p:spPr>
          <a:xfrm>
            <a:off x="4836246" y="5545482"/>
            <a:ext cx="70536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: </a:t>
            </a:r>
            <a:r>
              <a:rPr lang="hr-HR" sz="2000" i="1" dirty="0"/>
              <a:t>Provjeri: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https://wordwall.net/play/12570/042/175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907BDC-0040-47DB-9B92-FB5CE79DF1F4}">
  <ds:schemaRefs>
    <ds:schemaRef ds:uri="http://purl.org/dc/elements/1.1/"/>
    <ds:schemaRef ds:uri="http://purl.org/dc/terms/"/>
    <ds:schemaRef ds:uri="http://schemas.microsoft.com/office/2006/documentManagement/types"/>
    <ds:schemaRef ds:uri="1ed46e35-59ec-4778-8eff-c458b38f4962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f87c038a-0f61-486c-a8ca-ffce83998b6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3717</TotalTime>
  <Words>735</Words>
  <Application>Microsoft Office PowerPoint</Application>
  <PresentationFormat>Široki zaslon</PresentationFormat>
  <Paragraphs>97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308</cp:revision>
  <dcterms:created xsi:type="dcterms:W3CDTF">2020-09-12T11:20:19Z</dcterms:created>
  <dcterms:modified xsi:type="dcterms:W3CDTF">2021-10-15T19:27:11Z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